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FM 2222 RD / MC NEIL DR
Intersection ID: 5147094
Cardinal Direction: 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FM 2222 RD / MC NEIL DR
Intersection ID: 5147094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Right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Turn On Red On This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FM 2222 RD / MC NEIL DR
Intersection ID: 5147094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FM 2222 RD / MC NEIL DR
Intersection ID: 5147094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